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9" r:id="rId6"/>
    <p:sldId id="260" r:id="rId7"/>
    <p:sldId id="261" r:id="rId8"/>
    <p:sldId id="269" r:id="rId9"/>
    <p:sldId id="262" r:id="rId10"/>
    <p:sldId id="270" r:id="rId11"/>
    <p:sldId id="263" r:id="rId12"/>
    <p:sldId id="271" r:id="rId13"/>
    <p:sldId id="264" r:id="rId14"/>
    <p:sldId id="272" r:id="rId15"/>
    <p:sldId id="265" r:id="rId16"/>
    <p:sldId id="273" r:id="rId17"/>
    <p:sldId id="266" r:id="rId18"/>
    <p:sldId id="274" r:id="rId19"/>
    <p:sldId id="267" r:id="rId20"/>
    <p:sldId id="275" r:id="rId21"/>
    <p:sldId id="268" r:id="rId22"/>
    <p:sldId id="276" r:id="rId23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70FF95E3-1A8B-44BD-8191-508CC6AB1806}">
          <p14:sldIdLst>
            <p14:sldId id="256"/>
            <p14:sldId id="259"/>
            <p14:sldId id="260"/>
          </p14:sldIdLst>
        </p14:section>
        <p14:section name="Vírus" id="{32F08CEC-DEA3-4464-B1BB-60AD6F081412}">
          <p14:sldIdLst>
            <p14:sldId id="261"/>
            <p14:sldId id="269"/>
          </p14:sldIdLst>
        </p14:section>
        <p14:section name="Féreg" id="{E8E28907-50D2-4A1E-BCAC-7792B50C4376}">
          <p14:sldIdLst>
            <p14:sldId id="262"/>
            <p14:sldId id="270"/>
          </p14:sldIdLst>
        </p14:section>
        <p14:section name="Kémprogram" id="{B3D5D733-61C4-4381-869A-5653FC1564A7}">
          <p14:sldIdLst>
            <p14:sldId id="263"/>
            <p14:sldId id="271"/>
          </p14:sldIdLst>
        </p14:section>
        <p14:section name="Zsarolóprogram" id="{5A7EBDC3-E523-4BF3-B4C8-2B88487340AC}">
          <p14:sldIdLst>
            <p14:sldId id="264"/>
            <p14:sldId id="272"/>
          </p14:sldIdLst>
        </p14:section>
        <p14:section name="Reklámprogram" id="{EAF14EA0-BED1-45D5-A4E3-AA6C3102CBD5}">
          <p14:sldIdLst>
            <p14:sldId id="265"/>
            <p14:sldId id="273"/>
          </p14:sldIdLst>
        </p14:section>
        <p14:section name="Trójai program" id="{8905CA7E-536E-49B2-BBCF-F24C6BFD5974}">
          <p14:sldIdLst>
            <p14:sldId id="266"/>
            <p14:sldId id="274"/>
          </p14:sldIdLst>
        </p14:section>
        <p14:section name="Rootkit" id="{6571CFCB-3AC2-4A6C-8DFE-CDCC5CF58D65}">
          <p14:sldIdLst>
            <p14:sldId id="267"/>
            <p14:sldId id="275"/>
          </p14:sldIdLst>
        </p14:section>
        <p14:section name="Robot" id="{2593774E-7102-4720-B2F9-31D334306D69}">
          <p14:sldIdLst>
            <p14:sldId id="268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>
        <p:scale>
          <a:sx n="75" d="100"/>
          <a:sy n="75" d="100"/>
        </p:scale>
        <p:origin x="1338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0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5/8/layout/lProcess2" loCatId="list" qsTypeId="urn:microsoft.com/office/officeart/2005/8/quickstyle/3d2" qsCatId="3D" csTypeId="urn:microsoft.com/office/officeart/2005/8/colors/accent2_5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hu-HU" b="1" i="0" dirty="0"/>
            <a:t>Reklámprogram</a:t>
          </a:r>
          <a:endParaRPr lang="hu-HU" noProof="0" dirty="0"/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hu-HU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hu-HU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hu-HU" b="1" i="0" dirty="0"/>
            <a:t>Trójai program</a:t>
          </a:r>
          <a:endParaRPr lang="hu-HU" noProof="0" dirty="0"/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hu-HU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hu-HU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hu-HU" b="1" i="0" dirty="0" err="1"/>
            <a:t>Rootkit</a:t>
          </a:r>
          <a:endParaRPr lang="hu-HU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hu-HU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hu-HU" noProof="0" dirty="0"/>
        </a:p>
      </dgm:t>
    </dgm:pt>
    <dgm:pt modelId="{0E339BE9-B347-4F06-921F-A75049107C39}">
      <dgm:prSet/>
      <dgm:spPr/>
      <dgm:t>
        <a:bodyPr/>
        <a:lstStyle/>
        <a:p>
          <a:r>
            <a:rPr lang="hu-HU" b="1" i="0" dirty="0"/>
            <a:t>Robot</a:t>
          </a:r>
          <a:endParaRPr lang="hu-HU" dirty="0"/>
        </a:p>
      </dgm:t>
    </dgm:pt>
    <dgm:pt modelId="{691746E1-59B9-43DF-BC36-9FD9B48621AB}" type="parTrans" cxnId="{299D8907-0AC3-4C86-A211-292FC4DB35AC}">
      <dgm:prSet/>
      <dgm:spPr/>
      <dgm:t>
        <a:bodyPr/>
        <a:lstStyle/>
        <a:p>
          <a:endParaRPr lang="hu-HU"/>
        </a:p>
      </dgm:t>
    </dgm:pt>
    <dgm:pt modelId="{446309A0-BB4E-4D0C-A8D5-BC8D356C7EA2}" type="sibTrans" cxnId="{299D8907-0AC3-4C86-A211-292FC4DB35AC}">
      <dgm:prSet/>
      <dgm:spPr/>
      <dgm:t>
        <a:bodyPr/>
        <a:lstStyle/>
        <a:p>
          <a:endParaRPr lang="hu-HU"/>
        </a:p>
      </dgm:t>
    </dgm:pt>
    <dgm:pt modelId="{1120CD08-53D8-4D17-8B48-8330B249713C}" type="pres">
      <dgm:prSet presAssocID="{7E5AA53B-3EEE-4DE4-BB81-9044890C2946}" presName="theList" presStyleCnt="0">
        <dgm:presLayoutVars>
          <dgm:dir/>
          <dgm:animLvl val="lvl"/>
          <dgm:resizeHandles val="exact"/>
        </dgm:presLayoutVars>
      </dgm:prSet>
      <dgm:spPr/>
    </dgm:pt>
    <dgm:pt modelId="{093FD958-39DC-40C6-9D41-CD68C0C50657}" type="pres">
      <dgm:prSet presAssocID="{6750AC01-D39D-4F3A-9DC8-2A211EE986A2}" presName="compNode" presStyleCnt="0"/>
      <dgm:spPr/>
    </dgm:pt>
    <dgm:pt modelId="{B7DCACDC-56E9-4E03-B464-472DD49232B3}" type="pres">
      <dgm:prSet presAssocID="{6750AC01-D39D-4F3A-9DC8-2A211EE986A2}" presName="aNode" presStyleLbl="bgShp" presStyleIdx="0" presStyleCnt="4"/>
      <dgm:spPr/>
    </dgm:pt>
    <dgm:pt modelId="{98ECB11F-8C09-422D-98A0-3AA23B690658}" type="pres">
      <dgm:prSet presAssocID="{6750AC01-D39D-4F3A-9DC8-2A211EE986A2}" presName="textNode" presStyleLbl="bgShp" presStyleIdx="0" presStyleCnt="4"/>
      <dgm:spPr/>
    </dgm:pt>
    <dgm:pt modelId="{464E985B-8C10-46BA-AC75-EE7EF3DEC11A}" type="pres">
      <dgm:prSet presAssocID="{6750AC01-D39D-4F3A-9DC8-2A211EE986A2}" presName="compChildNode" presStyleCnt="0"/>
      <dgm:spPr/>
    </dgm:pt>
    <dgm:pt modelId="{C00FCC5A-2488-430E-84E5-2256673E18F9}" type="pres">
      <dgm:prSet presAssocID="{6750AC01-D39D-4F3A-9DC8-2A211EE986A2}" presName="theInnerList" presStyleCnt="0"/>
      <dgm:spPr/>
    </dgm:pt>
    <dgm:pt modelId="{A6BC98A0-1539-41B2-AD16-2B7346EC45AE}" type="pres">
      <dgm:prSet presAssocID="{6750AC01-D39D-4F3A-9DC8-2A211EE986A2}" presName="aSpace" presStyleCnt="0"/>
      <dgm:spPr/>
    </dgm:pt>
    <dgm:pt modelId="{C3E0A008-229A-4983-A9EF-F8A365D3336E}" type="pres">
      <dgm:prSet presAssocID="{0BEF68B8-1228-47BB-83B5-7B9CD1E3F84E}" presName="compNode" presStyleCnt="0"/>
      <dgm:spPr/>
    </dgm:pt>
    <dgm:pt modelId="{CA665309-93A6-426C-BCD6-12E675801C30}" type="pres">
      <dgm:prSet presAssocID="{0BEF68B8-1228-47BB-83B5-7B9CD1E3F84E}" presName="aNode" presStyleLbl="bgShp" presStyleIdx="1" presStyleCnt="4"/>
      <dgm:spPr/>
    </dgm:pt>
    <dgm:pt modelId="{F38D49AA-6F0E-4BC4-ABA5-0D24C0F3638E}" type="pres">
      <dgm:prSet presAssocID="{0BEF68B8-1228-47BB-83B5-7B9CD1E3F84E}" presName="textNode" presStyleLbl="bgShp" presStyleIdx="1" presStyleCnt="4"/>
      <dgm:spPr/>
    </dgm:pt>
    <dgm:pt modelId="{3D5E09B2-51EE-4CAC-879B-B254EEF3C7C5}" type="pres">
      <dgm:prSet presAssocID="{0BEF68B8-1228-47BB-83B5-7B9CD1E3F84E}" presName="compChildNode" presStyleCnt="0"/>
      <dgm:spPr/>
    </dgm:pt>
    <dgm:pt modelId="{F8D868F7-10E9-45A1-BAC1-EA7557F83858}" type="pres">
      <dgm:prSet presAssocID="{0BEF68B8-1228-47BB-83B5-7B9CD1E3F84E}" presName="theInnerList" presStyleCnt="0"/>
      <dgm:spPr/>
    </dgm:pt>
    <dgm:pt modelId="{D5026F2D-2C1B-49B4-8C48-83843B290E1A}" type="pres">
      <dgm:prSet presAssocID="{0BEF68B8-1228-47BB-83B5-7B9CD1E3F84E}" presName="aSpace" presStyleCnt="0"/>
      <dgm:spPr/>
    </dgm:pt>
    <dgm:pt modelId="{F1180FEF-88AB-4E3C-BC85-734CC8A45CA2}" type="pres">
      <dgm:prSet presAssocID="{5605D28D-2CE6-4513-8566-952984E21E14}" presName="compNode" presStyleCnt="0"/>
      <dgm:spPr/>
    </dgm:pt>
    <dgm:pt modelId="{328B7D77-1F9B-42ED-900A-85505B2A8701}" type="pres">
      <dgm:prSet presAssocID="{5605D28D-2CE6-4513-8566-952984E21E14}" presName="aNode" presStyleLbl="bgShp" presStyleIdx="2" presStyleCnt="4"/>
      <dgm:spPr/>
    </dgm:pt>
    <dgm:pt modelId="{DB4537D3-F105-4CDA-B300-33F47EC3B4E7}" type="pres">
      <dgm:prSet presAssocID="{5605D28D-2CE6-4513-8566-952984E21E14}" presName="textNode" presStyleLbl="bgShp" presStyleIdx="2" presStyleCnt="4"/>
      <dgm:spPr/>
    </dgm:pt>
    <dgm:pt modelId="{42206E4C-E755-4A1C-87B5-74F5553E53EC}" type="pres">
      <dgm:prSet presAssocID="{5605D28D-2CE6-4513-8566-952984E21E14}" presName="compChildNode" presStyleCnt="0"/>
      <dgm:spPr/>
    </dgm:pt>
    <dgm:pt modelId="{2BFAAD54-BC4F-41A2-B961-8F73A1FF3A4F}" type="pres">
      <dgm:prSet presAssocID="{5605D28D-2CE6-4513-8566-952984E21E14}" presName="theInnerList" presStyleCnt="0"/>
      <dgm:spPr/>
    </dgm:pt>
    <dgm:pt modelId="{983B1905-EB72-4795-93E1-8802E8A76770}" type="pres">
      <dgm:prSet presAssocID="{5605D28D-2CE6-4513-8566-952984E21E14}" presName="aSpace" presStyleCnt="0"/>
      <dgm:spPr/>
    </dgm:pt>
    <dgm:pt modelId="{C798EE11-E51C-49E9-A517-331D34AD7F7E}" type="pres">
      <dgm:prSet presAssocID="{0E339BE9-B347-4F06-921F-A75049107C39}" presName="compNode" presStyleCnt="0"/>
      <dgm:spPr/>
    </dgm:pt>
    <dgm:pt modelId="{AE924E84-7C00-4C06-A8E2-BFE436F563F7}" type="pres">
      <dgm:prSet presAssocID="{0E339BE9-B347-4F06-921F-A75049107C39}" presName="aNode" presStyleLbl="bgShp" presStyleIdx="3" presStyleCnt="4"/>
      <dgm:spPr/>
    </dgm:pt>
    <dgm:pt modelId="{074E8405-B096-4399-9A82-3A01B087A166}" type="pres">
      <dgm:prSet presAssocID="{0E339BE9-B347-4F06-921F-A75049107C39}" presName="textNode" presStyleLbl="bgShp" presStyleIdx="3" presStyleCnt="4"/>
      <dgm:spPr/>
    </dgm:pt>
    <dgm:pt modelId="{F109369E-9C86-4229-82DD-CFCE775EEA0B}" type="pres">
      <dgm:prSet presAssocID="{0E339BE9-B347-4F06-921F-A75049107C39}" presName="compChildNode" presStyleCnt="0"/>
      <dgm:spPr/>
    </dgm:pt>
    <dgm:pt modelId="{7989BB2C-EC0D-4D62-82FD-66DE78BA1CFF}" type="pres">
      <dgm:prSet presAssocID="{0E339BE9-B347-4F06-921F-A75049107C39}" presName="theInnerList" presStyleCnt="0"/>
      <dgm:spPr/>
    </dgm:pt>
  </dgm:ptLst>
  <dgm:cxnLst>
    <dgm:cxn modelId="{299D8907-0AC3-4C86-A211-292FC4DB35AC}" srcId="{7E5AA53B-3EEE-4DE4-BB81-9044890C2946}" destId="{0E339BE9-B347-4F06-921F-A75049107C39}" srcOrd="3" destOrd="0" parTransId="{691746E1-59B9-43DF-BC36-9FD9B48621AB}" sibTransId="{446309A0-BB4E-4D0C-A8D5-BC8D356C7EA2}"/>
    <dgm:cxn modelId="{E75A5B39-7B77-4109-A269-207E4710BE31}" type="presOf" srcId="{0BEF68B8-1228-47BB-83B5-7B9CD1E3F84E}" destId="{CA665309-93A6-426C-BCD6-12E675801C30}" srcOrd="0" destOrd="0" presId="urn:microsoft.com/office/officeart/2005/8/layout/lProcess2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777E236D-930A-4900-8AAE-FFE4F8B59611}" type="presOf" srcId="{0E339BE9-B347-4F06-921F-A75049107C39}" destId="{074E8405-B096-4399-9A82-3A01B087A166}" srcOrd="1" destOrd="0" presId="urn:microsoft.com/office/officeart/2005/8/layout/lProcess2"/>
    <dgm:cxn modelId="{135D7970-1B3A-4575-A6E0-CE402FF80AFA}" type="presOf" srcId="{0BEF68B8-1228-47BB-83B5-7B9CD1E3F84E}" destId="{F38D49AA-6F0E-4BC4-ABA5-0D24C0F3638E}" srcOrd="1" destOrd="0" presId="urn:microsoft.com/office/officeart/2005/8/layout/lProcess2"/>
    <dgm:cxn modelId="{5B34BE56-FFF9-49CE-8E6A-EF7B4132951D}" type="presOf" srcId="{5605D28D-2CE6-4513-8566-952984E21E14}" destId="{328B7D77-1F9B-42ED-900A-85505B2A8701}" srcOrd="0" destOrd="0" presId="urn:microsoft.com/office/officeart/2005/8/layout/lProcess2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21916E8C-D287-4775-8D7A-2FBE5B9A89BB}" type="presOf" srcId="{0E339BE9-B347-4F06-921F-A75049107C39}" destId="{AE924E84-7C00-4C06-A8E2-BFE436F563F7}" srcOrd="0" destOrd="0" presId="urn:microsoft.com/office/officeart/2005/8/layout/lProcess2"/>
    <dgm:cxn modelId="{09BCED8D-F34D-46F0-B258-FF1288F712EC}" type="presOf" srcId="{5605D28D-2CE6-4513-8566-952984E21E14}" destId="{DB4537D3-F105-4CDA-B300-33F47EC3B4E7}" srcOrd="1" destOrd="0" presId="urn:microsoft.com/office/officeart/2005/8/layout/lProcess2"/>
    <dgm:cxn modelId="{1589519E-DE63-48B3-BDBD-FDA63AB61189}" type="presOf" srcId="{6750AC01-D39D-4F3A-9DC8-2A211EE986A2}" destId="{98ECB11F-8C09-422D-98A0-3AA23B690658}" srcOrd="1" destOrd="0" presId="urn:microsoft.com/office/officeart/2005/8/layout/lProcess2"/>
    <dgm:cxn modelId="{4378D2BB-F29C-4214-89EC-AEB7BD626858}" type="presOf" srcId="{6750AC01-D39D-4F3A-9DC8-2A211EE986A2}" destId="{B7DCACDC-56E9-4E03-B464-472DD49232B3}" srcOrd="0" destOrd="0" presId="urn:microsoft.com/office/officeart/2005/8/layout/lProcess2"/>
    <dgm:cxn modelId="{2325FEF9-0546-4580-B469-6B60FA8EB006}" type="presOf" srcId="{7E5AA53B-3EEE-4DE4-BB81-9044890C2946}" destId="{1120CD08-53D8-4D17-8B48-8330B249713C}" srcOrd="0" destOrd="0" presId="urn:microsoft.com/office/officeart/2005/8/layout/lProcess2"/>
    <dgm:cxn modelId="{578254FE-C80A-497D-B8D4-E8E7F08C1BC7}" type="presParOf" srcId="{1120CD08-53D8-4D17-8B48-8330B249713C}" destId="{093FD958-39DC-40C6-9D41-CD68C0C50657}" srcOrd="0" destOrd="0" presId="urn:microsoft.com/office/officeart/2005/8/layout/lProcess2"/>
    <dgm:cxn modelId="{8BF24113-D03A-431F-88F2-7EA42F3B9C03}" type="presParOf" srcId="{093FD958-39DC-40C6-9D41-CD68C0C50657}" destId="{B7DCACDC-56E9-4E03-B464-472DD49232B3}" srcOrd="0" destOrd="0" presId="urn:microsoft.com/office/officeart/2005/8/layout/lProcess2"/>
    <dgm:cxn modelId="{2D86365E-8E84-480D-96DA-0185C5E33BA8}" type="presParOf" srcId="{093FD958-39DC-40C6-9D41-CD68C0C50657}" destId="{98ECB11F-8C09-422D-98A0-3AA23B690658}" srcOrd="1" destOrd="0" presId="urn:microsoft.com/office/officeart/2005/8/layout/lProcess2"/>
    <dgm:cxn modelId="{E0E4DF95-FB39-41EB-A04F-5399E22E81A6}" type="presParOf" srcId="{093FD958-39DC-40C6-9D41-CD68C0C50657}" destId="{464E985B-8C10-46BA-AC75-EE7EF3DEC11A}" srcOrd="2" destOrd="0" presId="urn:microsoft.com/office/officeart/2005/8/layout/lProcess2"/>
    <dgm:cxn modelId="{CB181A79-7DBF-4A13-80EB-B995FB9194A2}" type="presParOf" srcId="{464E985B-8C10-46BA-AC75-EE7EF3DEC11A}" destId="{C00FCC5A-2488-430E-84E5-2256673E18F9}" srcOrd="0" destOrd="0" presId="urn:microsoft.com/office/officeart/2005/8/layout/lProcess2"/>
    <dgm:cxn modelId="{C2B68987-CBBB-4E0E-8E9D-E7759D03533F}" type="presParOf" srcId="{1120CD08-53D8-4D17-8B48-8330B249713C}" destId="{A6BC98A0-1539-41B2-AD16-2B7346EC45AE}" srcOrd="1" destOrd="0" presId="urn:microsoft.com/office/officeart/2005/8/layout/lProcess2"/>
    <dgm:cxn modelId="{17BA1EA5-0203-4F29-B6AC-9048CC3F3A6D}" type="presParOf" srcId="{1120CD08-53D8-4D17-8B48-8330B249713C}" destId="{C3E0A008-229A-4983-A9EF-F8A365D3336E}" srcOrd="2" destOrd="0" presId="urn:microsoft.com/office/officeart/2005/8/layout/lProcess2"/>
    <dgm:cxn modelId="{5139DD30-67AC-41A3-8088-16B294152781}" type="presParOf" srcId="{C3E0A008-229A-4983-A9EF-F8A365D3336E}" destId="{CA665309-93A6-426C-BCD6-12E675801C30}" srcOrd="0" destOrd="0" presId="urn:microsoft.com/office/officeart/2005/8/layout/lProcess2"/>
    <dgm:cxn modelId="{E81E5F18-96AD-4224-BF11-51A0CE47651B}" type="presParOf" srcId="{C3E0A008-229A-4983-A9EF-F8A365D3336E}" destId="{F38D49AA-6F0E-4BC4-ABA5-0D24C0F3638E}" srcOrd="1" destOrd="0" presId="urn:microsoft.com/office/officeart/2005/8/layout/lProcess2"/>
    <dgm:cxn modelId="{6E124E44-39FC-437A-90DF-4F68933396EB}" type="presParOf" srcId="{C3E0A008-229A-4983-A9EF-F8A365D3336E}" destId="{3D5E09B2-51EE-4CAC-879B-B254EEF3C7C5}" srcOrd="2" destOrd="0" presId="urn:microsoft.com/office/officeart/2005/8/layout/lProcess2"/>
    <dgm:cxn modelId="{13298632-8E99-4442-88FE-533107C226ED}" type="presParOf" srcId="{3D5E09B2-51EE-4CAC-879B-B254EEF3C7C5}" destId="{F8D868F7-10E9-45A1-BAC1-EA7557F83858}" srcOrd="0" destOrd="0" presId="urn:microsoft.com/office/officeart/2005/8/layout/lProcess2"/>
    <dgm:cxn modelId="{8528D34F-448E-44AD-B60F-DD0F36965E6A}" type="presParOf" srcId="{1120CD08-53D8-4D17-8B48-8330B249713C}" destId="{D5026F2D-2C1B-49B4-8C48-83843B290E1A}" srcOrd="3" destOrd="0" presId="urn:microsoft.com/office/officeart/2005/8/layout/lProcess2"/>
    <dgm:cxn modelId="{FBCA8A79-703F-4CEB-AA56-33E0C6F01259}" type="presParOf" srcId="{1120CD08-53D8-4D17-8B48-8330B249713C}" destId="{F1180FEF-88AB-4E3C-BC85-734CC8A45CA2}" srcOrd="4" destOrd="0" presId="urn:microsoft.com/office/officeart/2005/8/layout/lProcess2"/>
    <dgm:cxn modelId="{A67570B1-3C75-4455-9401-0EB49A275E26}" type="presParOf" srcId="{F1180FEF-88AB-4E3C-BC85-734CC8A45CA2}" destId="{328B7D77-1F9B-42ED-900A-85505B2A8701}" srcOrd="0" destOrd="0" presId="urn:microsoft.com/office/officeart/2005/8/layout/lProcess2"/>
    <dgm:cxn modelId="{C6EEAC44-57E6-417A-8A2C-E263F2B97C6B}" type="presParOf" srcId="{F1180FEF-88AB-4E3C-BC85-734CC8A45CA2}" destId="{DB4537D3-F105-4CDA-B300-33F47EC3B4E7}" srcOrd="1" destOrd="0" presId="urn:microsoft.com/office/officeart/2005/8/layout/lProcess2"/>
    <dgm:cxn modelId="{FF55D1BD-5E9A-440F-A8D5-64142FD1489D}" type="presParOf" srcId="{F1180FEF-88AB-4E3C-BC85-734CC8A45CA2}" destId="{42206E4C-E755-4A1C-87B5-74F5553E53EC}" srcOrd="2" destOrd="0" presId="urn:microsoft.com/office/officeart/2005/8/layout/lProcess2"/>
    <dgm:cxn modelId="{A756A87B-EE77-4FC4-8891-0A870A1ACC68}" type="presParOf" srcId="{42206E4C-E755-4A1C-87B5-74F5553E53EC}" destId="{2BFAAD54-BC4F-41A2-B961-8F73A1FF3A4F}" srcOrd="0" destOrd="0" presId="urn:microsoft.com/office/officeart/2005/8/layout/lProcess2"/>
    <dgm:cxn modelId="{053B1D77-DC02-44A1-BB06-6320D54D013F}" type="presParOf" srcId="{1120CD08-53D8-4D17-8B48-8330B249713C}" destId="{983B1905-EB72-4795-93E1-8802E8A76770}" srcOrd="5" destOrd="0" presId="urn:microsoft.com/office/officeart/2005/8/layout/lProcess2"/>
    <dgm:cxn modelId="{31B372F0-3A8B-4765-A3AE-61E90D7E887B}" type="presParOf" srcId="{1120CD08-53D8-4D17-8B48-8330B249713C}" destId="{C798EE11-E51C-49E9-A517-331D34AD7F7E}" srcOrd="6" destOrd="0" presId="urn:microsoft.com/office/officeart/2005/8/layout/lProcess2"/>
    <dgm:cxn modelId="{C0FDF440-EA91-497D-88EB-CA6A13AC8ADA}" type="presParOf" srcId="{C798EE11-E51C-49E9-A517-331D34AD7F7E}" destId="{AE924E84-7C00-4C06-A8E2-BFE436F563F7}" srcOrd="0" destOrd="0" presId="urn:microsoft.com/office/officeart/2005/8/layout/lProcess2"/>
    <dgm:cxn modelId="{84664CEC-7156-4432-8954-3A60021B963D}" type="presParOf" srcId="{C798EE11-E51C-49E9-A517-331D34AD7F7E}" destId="{074E8405-B096-4399-9A82-3A01B087A166}" srcOrd="1" destOrd="0" presId="urn:microsoft.com/office/officeart/2005/8/layout/lProcess2"/>
    <dgm:cxn modelId="{C7C21897-0B99-4880-B376-AD3670431F08}" type="presParOf" srcId="{C798EE11-E51C-49E9-A517-331D34AD7F7E}" destId="{F109369E-9C86-4229-82DD-CFCE775EEA0B}" srcOrd="2" destOrd="0" presId="urn:microsoft.com/office/officeart/2005/8/layout/lProcess2"/>
    <dgm:cxn modelId="{BFFB872B-28D6-4A92-964B-EA04EAD8E55F}" type="presParOf" srcId="{F109369E-9C86-4229-82DD-CFCE775EEA0B}" destId="{7989BB2C-EC0D-4D62-82FD-66DE78BA1CFF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5/8/layout/lProcess2" loCatId="list" qsTypeId="urn:microsoft.com/office/officeart/2005/8/quickstyle/3d2" qsCatId="3D" csTypeId="urn:microsoft.com/office/officeart/2005/8/colors/accent2_4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hu-HU" b="1" i="0" dirty="0"/>
            <a:t>Vírus</a:t>
          </a:r>
          <a:endParaRPr lang="hu-HU" noProof="0" dirty="0"/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hu-HU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hu-HU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hu-HU" b="1" i="0" dirty="0"/>
            <a:t>Féreg</a:t>
          </a:r>
          <a:endParaRPr lang="hu-HU" noProof="0" dirty="0"/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hu-HU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hu-HU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hu-HU" b="1" i="0" dirty="0"/>
            <a:t>Kémprogram</a:t>
          </a:r>
          <a:endParaRPr lang="hu-HU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hu-HU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hu-HU" noProof="0" dirty="0"/>
        </a:p>
      </dgm:t>
    </dgm:pt>
    <dgm:pt modelId="{0E339BE9-B347-4F06-921F-A75049107C39}">
      <dgm:prSet/>
      <dgm:spPr/>
      <dgm:t>
        <a:bodyPr/>
        <a:lstStyle/>
        <a:p>
          <a:r>
            <a:rPr lang="hu-HU" b="1" i="0" dirty="0"/>
            <a:t>Zsarolóprogram</a:t>
          </a:r>
          <a:endParaRPr lang="hu-HU" dirty="0"/>
        </a:p>
      </dgm:t>
    </dgm:pt>
    <dgm:pt modelId="{691746E1-59B9-43DF-BC36-9FD9B48621AB}" type="parTrans" cxnId="{299D8907-0AC3-4C86-A211-292FC4DB35AC}">
      <dgm:prSet/>
      <dgm:spPr/>
      <dgm:t>
        <a:bodyPr/>
        <a:lstStyle/>
        <a:p>
          <a:endParaRPr lang="hu-HU"/>
        </a:p>
      </dgm:t>
    </dgm:pt>
    <dgm:pt modelId="{446309A0-BB4E-4D0C-A8D5-BC8D356C7EA2}" type="sibTrans" cxnId="{299D8907-0AC3-4C86-A211-292FC4DB35AC}">
      <dgm:prSet/>
      <dgm:spPr/>
      <dgm:t>
        <a:bodyPr/>
        <a:lstStyle/>
        <a:p>
          <a:endParaRPr lang="hu-HU"/>
        </a:p>
      </dgm:t>
    </dgm:pt>
    <dgm:pt modelId="{8F1C24B2-2BCA-48C7-88C4-F33E1AD63453}" type="pres">
      <dgm:prSet presAssocID="{7E5AA53B-3EEE-4DE4-BB81-9044890C2946}" presName="theList" presStyleCnt="0">
        <dgm:presLayoutVars>
          <dgm:dir/>
          <dgm:animLvl val="lvl"/>
          <dgm:resizeHandles val="exact"/>
        </dgm:presLayoutVars>
      </dgm:prSet>
      <dgm:spPr/>
    </dgm:pt>
    <dgm:pt modelId="{10AFE3FC-2218-4F37-A425-9EFE9AC483F3}" type="pres">
      <dgm:prSet presAssocID="{6750AC01-D39D-4F3A-9DC8-2A211EE986A2}" presName="compNode" presStyleCnt="0"/>
      <dgm:spPr/>
    </dgm:pt>
    <dgm:pt modelId="{AA74472D-27F9-4E87-89BC-5C1DED033946}" type="pres">
      <dgm:prSet presAssocID="{6750AC01-D39D-4F3A-9DC8-2A211EE986A2}" presName="aNode" presStyleLbl="bgShp" presStyleIdx="0" presStyleCnt="4"/>
      <dgm:spPr/>
    </dgm:pt>
    <dgm:pt modelId="{F73C1D39-B8A6-47AA-A791-4948643C53BB}" type="pres">
      <dgm:prSet presAssocID="{6750AC01-D39D-4F3A-9DC8-2A211EE986A2}" presName="textNode" presStyleLbl="bgShp" presStyleIdx="0" presStyleCnt="4"/>
      <dgm:spPr/>
    </dgm:pt>
    <dgm:pt modelId="{64D8B139-64CA-493F-9864-98B4D782E672}" type="pres">
      <dgm:prSet presAssocID="{6750AC01-D39D-4F3A-9DC8-2A211EE986A2}" presName="compChildNode" presStyleCnt="0"/>
      <dgm:spPr/>
    </dgm:pt>
    <dgm:pt modelId="{263E8C6F-AFDE-4986-9A13-9839AD99D93A}" type="pres">
      <dgm:prSet presAssocID="{6750AC01-D39D-4F3A-9DC8-2A211EE986A2}" presName="theInnerList" presStyleCnt="0"/>
      <dgm:spPr/>
    </dgm:pt>
    <dgm:pt modelId="{067C42D8-D374-4CB6-9379-33444237184B}" type="pres">
      <dgm:prSet presAssocID="{6750AC01-D39D-4F3A-9DC8-2A211EE986A2}" presName="aSpace" presStyleCnt="0"/>
      <dgm:spPr/>
    </dgm:pt>
    <dgm:pt modelId="{823ABB01-E4CF-4D74-8FA0-2EFB8A086B3E}" type="pres">
      <dgm:prSet presAssocID="{0BEF68B8-1228-47BB-83B5-7B9CD1E3F84E}" presName="compNode" presStyleCnt="0"/>
      <dgm:spPr/>
    </dgm:pt>
    <dgm:pt modelId="{C0C00F20-6AFF-4D13-94BC-82AF331A7236}" type="pres">
      <dgm:prSet presAssocID="{0BEF68B8-1228-47BB-83B5-7B9CD1E3F84E}" presName="aNode" presStyleLbl="bgShp" presStyleIdx="1" presStyleCnt="4"/>
      <dgm:spPr/>
    </dgm:pt>
    <dgm:pt modelId="{36597C3B-10F0-4D12-82A0-0B36A2E8F4E1}" type="pres">
      <dgm:prSet presAssocID="{0BEF68B8-1228-47BB-83B5-7B9CD1E3F84E}" presName="textNode" presStyleLbl="bgShp" presStyleIdx="1" presStyleCnt="4"/>
      <dgm:spPr/>
    </dgm:pt>
    <dgm:pt modelId="{D22F116E-508D-4862-917C-4449F80BD97F}" type="pres">
      <dgm:prSet presAssocID="{0BEF68B8-1228-47BB-83B5-7B9CD1E3F84E}" presName="compChildNode" presStyleCnt="0"/>
      <dgm:spPr/>
    </dgm:pt>
    <dgm:pt modelId="{D2A69ADB-199D-4350-BA61-A27680C2A8F3}" type="pres">
      <dgm:prSet presAssocID="{0BEF68B8-1228-47BB-83B5-7B9CD1E3F84E}" presName="theInnerList" presStyleCnt="0"/>
      <dgm:spPr/>
    </dgm:pt>
    <dgm:pt modelId="{BFDE3AA3-E0C6-4098-8D6C-1132A35228F3}" type="pres">
      <dgm:prSet presAssocID="{0BEF68B8-1228-47BB-83B5-7B9CD1E3F84E}" presName="aSpace" presStyleCnt="0"/>
      <dgm:spPr/>
    </dgm:pt>
    <dgm:pt modelId="{DF4CF7ED-C222-4849-820B-3DBF6B7FF084}" type="pres">
      <dgm:prSet presAssocID="{5605D28D-2CE6-4513-8566-952984E21E14}" presName="compNode" presStyleCnt="0"/>
      <dgm:spPr/>
    </dgm:pt>
    <dgm:pt modelId="{77EEE417-AD25-49A0-81EA-EA7AD37DDC66}" type="pres">
      <dgm:prSet presAssocID="{5605D28D-2CE6-4513-8566-952984E21E14}" presName="aNode" presStyleLbl="bgShp" presStyleIdx="2" presStyleCnt="4"/>
      <dgm:spPr/>
    </dgm:pt>
    <dgm:pt modelId="{15DFB477-05F4-41C7-914E-6F33E17A9B99}" type="pres">
      <dgm:prSet presAssocID="{5605D28D-2CE6-4513-8566-952984E21E14}" presName="textNode" presStyleLbl="bgShp" presStyleIdx="2" presStyleCnt="4"/>
      <dgm:spPr/>
    </dgm:pt>
    <dgm:pt modelId="{D863FFBC-6DD0-44AA-A956-BDF9948D0853}" type="pres">
      <dgm:prSet presAssocID="{5605D28D-2CE6-4513-8566-952984E21E14}" presName="compChildNode" presStyleCnt="0"/>
      <dgm:spPr/>
    </dgm:pt>
    <dgm:pt modelId="{93B438E1-C059-40EE-A258-2E22ED37499E}" type="pres">
      <dgm:prSet presAssocID="{5605D28D-2CE6-4513-8566-952984E21E14}" presName="theInnerList" presStyleCnt="0"/>
      <dgm:spPr/>
    </dgm:pt>
    <dgm:pt modelId="{8F728C81-609F-4501-9755-027AF933BAA7}" type="pres">
      <dgm:prSet presAssocID="{5605D28D-2CE6-4513-8566-952984E21E14}" presName="aSpace" presStyleCnt="0"/>
      <dgm:spPr/>
    </dgm:pt>
    <dgm:pt modelId="{02BC2AB5-3A5C-4A4D-8F74-7F21D78FDF5D}" type="pres">
      <dgm:prSet presAssocID="{0E339BE9-B347-4F06-921F-A75049107C39}" presName="compNode" presStyleCnt="0"/>
      <dgm:spPr/>
    </dgm:pt>
    <dgm:pt modelId="{F0D35C4D-988B-47D5-88F8-F48EFB8BE3B9}" type="pres">
      <dgm:prSet presAssocID="{0E339BE9-B347-4F06-921F-A75049107C39}" presName="aNode" presStyleLbl="bgShp" presStyleIdx="3" presStyleCnt="4"/>
      <dgm:spPr/>
    </dgm:pt>
    <dgm:pt modelId="{4B0FEC90-B952-42D2-9B9C-AE33E06A3B61}" type="pres">
      <dgm:prSet presAssocID="{0E339BE9-B347-4F06-921F-A75049107C39}" presName="textNode" presStyleLbl="bgShp" presStyleIdx="3" presStyleCnt="4"/>
      <dgm:spPr/>
    </dgm:pt>
    <dgm:pt modelId="{BECAA4E3-3E0F-4A54-B411-99229F3F4577}" type="pres">
      <dgm:prSet presAssocID="{0E339BE9-B347-4F06-921F-A75049107C39}" presName="compChildNode" presStyleCnt="0"/>
      <dgm:spPr/>
    </dgm:pt>
    <dgm:pt modelId="{89F3A424-2EBD-4615-B3D5-0431632161CA}" type="pres">
      <dgm:prSet presAssocID="{0E339BE9-B347-4F06-921F-A75049107C39}" presName="theInnerList" presStyleCnt="0"/>
      <dgm:spPr/>
    </dgm:pt>
  </dgm:ptLst>
  <dgm:cxnLst>
    <dgm:cxn modelId="{299D8907-0AC3-4C86-A211-292FC4DB35AC}" srcId="{7E5AA53B-3EEE-4DE4-BB81-9044890C2946}" destId="{0E339BE9-B347-4F06-921F-A75049107C39}" srcOrd="3" destOrd="0" parTransId="{691746E1-59B9-43DF-BC36-9FD9B48621AB}" sibTransId="{446309A0-BB4E-4D0C-A8D5-BC8D356C7EA2}"/>
    <dgm:cxn modelId="{A3EBD811-2EA6-41DB-8D07-0DB2E5A47162}" type="presOf" srcId="{6750AC01-D39D-4F3A-9DC8-2A211EE986A2}" destId="{AA74472D-27F9-4E87-89BC-5C1DED033946}" srcOrd="0" destOrd="0" presId="urn:microsoft.com/office/officeart/2005/8/layout/lProcess2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ECD2F145-BA07-46E8-8440-79C6CDB18FEB}" type="presOf" srcId="{0BEF68B8-1228-47BB-83B5-7B9CD1E3F84E}" destId="{36597C3B-10F0-4D12-82A0-0B36A2E8F4E1}" srcOrd="1" destOrd="0" presId="urn:microsoft.com/office/officeart/2005/8/layout/lProcess2"/>
    <dgm:cxn modelId="{0E254267-BBB7-4AE0-97E8-ADF4A7EBDDEE}" type="presOf" srcId="{6750AC01-D39D-4F3A-9DC8-2A211EE986A2}" destId="{F73C1D39-B8A6-47AA-A791-4948643C53BB}" srcOrd="1" destOrd="0" presId="urn:microsoft.com/office/officeart/2005/8/layout/lProcess2"/>
    <dgm:cxn modelId="{93C5E458-2267-41EB-89AC-16A2AF4E0EE7}" type="presOf" srcId="{0E339BE9-B347-4F06-921F-A75049107C39}" destId="{F0D35C4D-988B-47D5-88F8-F48EFB8BE3B9}" srcOrd="0" destOrd="0" presId="urn:microsoft.com/office/officeart/2005/8/layout/lProcess2"/>
    <dgm:cxn modelId="{17A6F95A-9036-40A2-B5BB-AEB607C829A0}" type="presOf" srcId="{0E339BE9-B347-4F06-921F-A75049107C39}" destId="{4B0FEC90-B952-42D2-9B9C-AE33E06A3B61}" srcOrd="1" destOrd="0" presId="urn:microsoft.com/office/officeart/2005/8/layout/lProcess2"/>
    <dgm:cxn modelId="{4F56A87F-7E2A-4E78-A93E-60D624B0A35C}" type="presOf" srcId="{5605D28D-2CE6-4513-8566-952984E21E14}" destId="{15DFB477-05F4-41C7-914E-6F33E17A9B99}" srcOrd="1" destOrd="0" presId="urn:microsoft.com/office/officeart/2005/8/layout/lProcess2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CF316495-12F7-416D-8031-E5646FAB4751}" type="presOf" srcId="{0BEF68B8-1228-47BB-83B5-7B9CD1E3F84E}" destId="{C0C00F20-6AFF-4D13-94BC-82AF331A7236}" srcOrd="0" destOrd="0" presId="urn:microsoft.com/office/officeart/2005/8/layout/lProcess2"/>
    <dgm:cxn modelId="{D10B5EC9-2A21-4104-BE92-D4256679F331}" type="presOf" srcId="{7E5AA53B-3EEE-4DE4-BB81-9044890C2946}" destId="{8F1C24B2-2BCA-48C7-88C4-F33E1AD63453}" srcOrd="0" destOrd="0" presId="urn:microsoft.com/office/officeart/2005/8/layout/lProcess2"/>
    <dgm:cxn modelId="{886AD7E7-D38A-4578-86BF-FAE8A29B21A0}" type="presOf" srcId="{5605D28D-2CE6-4513-8566-952984E21E14}" destId="{77EEE417-AD25-49A0-81EA-EA7AD37DDC66}" srcOrd="0" destOrd="0" presId="urn:microsoft.com/office/officeart/2005/8/layout/lProcess2"/>
    <dgm:cxn modelId="{5825D1A5-C51B-47CC-A6D9-FA45E869E558}" type="presParOf" srcId="{8F1C24B2-2BCA-48C7-88C4-F33E1AD63453}" destId="{10AFE3FC-2218-4F37-A425-9EFE9AC483F3}" srcOrd="0" destOrd="0" presId="urn:microsoft.com/office/officeart/2005/8/layout/lProcess2"/>
    <dgm:cxn modelId="{4974936A-FA3C-494D-9C8E-B122EA14268C}" type="presParOf" srcId="{10AFE3FC-2218-4F37-A425-9EFE9AC483F3}" destId="{AA74472D-27F9-4E87-89BC-5C1DED033946}" srcOrd="0" destOrd="0" presId="urn:microsoft.com/office/officeart/2005/8/layout/lProcess2"/>
    <dgm:cxn modelId="{E656CFCA-FC63-4974-820F-3B784A8767AC}" type="presParOf" srcId="{10AFE3FC-2218-4F37-A425-9EFE9AC483F3}" destId="{F73C1D39-B8A6-47AA-A791-4948643C53BB}" srcOrd="1" destOrd="0" presId="urn:microsoft.com/office/officeart/2005/8/layout/lProcess2"/>
    <dgm:cxn modelId="{90B7F56E-7605-4D5F-9207-75829B1DD994}" type="presParOf" srcId="{10AFE3FC-2218-4F37-A425-9EFE9AC483F3}" destId="{64D8B139-64CA-493F-9864-98B4D782E672}" srcOrd="2" destOrd="0" presId="urn:microsoft.com/office/officeart/2005/8/layout/lProcess2"/>
    <dgm:cxn modelId="{501312BC-0C81-4910-A650-F4A1ED7FCED4}" type="presParOf" srcId="{64D8B139-64CA-493F-9864-98B4D782E672}" destId="{263E8C6F-AFDE-4986-9A13-9839AD99D93A}" srcOrd="0" destOrd="0" presId="urn:microsoft.com/office/officeart/2005/8/layout/lProcess2"/>
    <dgm:cxn modelId="{5CB42D66-BB85-4B01-9ED9-7237C0F885AC}" type="presParOf" srcId="{8F1C24B2-2BCA-48C7-88C4-F33E1AD63453}" destId="{067C42D8-D374-4CB6-9379-33444237184B}" srcOrd="1" destOrd="0" presId="urn:microsoft.com/office/officeart/2005/8/layout/lProcess2"/>
    <dgm:cxn modelId="{376D9846-5D11-4D2E-A6F5-CD31396FA545}" type="presParOf" srcId="{8F1C24B2-2BCA-48C7-88C4-F33E1AD63453}" destId="{823ABB01-E4CF-4D74-8FA0-2EFB8A086B3E}" srcOrd="2" destOrd="0" presId="urn:microsoft.com/office/officeart/2005/8/layout/lProcess2"/>
    <dgm:cxn modelId="{561785B0-D9B9-4F69-B612-C844726A8626}" type="presParOf" srcId="{823ABB01-E4CF-4D74-8FA0-2EFB8A086B3E}" destId="{C0C00F20-6AFF-4D13-94BC-82AF331A7236}" srcOrd="0" destOrd="0" presId="urn:microsoft.com/office/officeart/2005/8/layout/lProcess2"/>
    <dgm:cxn modelId="{C05FDB4B-C57A-4631-846D-3D6D822E1B06}" type="presParOf" srcId="{823ABB01-E4CF-4D74-8FA0-2EFB8A086B3E}" destId="{36597C3B-10F0-4D12-82A0-0B36A2E8F4E1}" srcOrd="1" destOrd="0" presId="urn:microsoft.com/office/officeart/2005/8/layout/lProcess2"/>
    <dgm:cxn modelId="{4B9E45F4-D8E7-47DA-BE80-DBA10223D4D1}" type="presParOf" srcId="{823ABB01-E4CF-4D74-8FA0-2EFB8A086B3E}" destId="{D22F116E-508D-4862-917C-4449F80BD97F}" srcOrd="2" destOrd="0" presId="urn:microsoft.com/office/officeart/2005/8/layout/lProcess2"/>
    <dgm:cxn modelId="{14DBC723-D893-46CF-A5CD-D56092E3388F}" type="presParOf" srcId="{D22F116E-508D-4862-917C-4449F80BD97F}" destId="{D2A69ADB-199D-4350-BA61-A27680C2A8F3}" srcOrd="0" destOrd="0" presId="urn:microsoft.com/office/officeart/2005/8/layout/lProcess2"/>
    <dgm:cxn modelId="{EDE263F8-A0BF-4E8E-AFB6-E91D4BB21A80}" type="presParOf" srcId="{8F1C24B2-2BCA-48C7-88C4-F33E1AD63453}" destId="{BFDE3AA3-E0C6-4098-8D6C-1132A35228F3}" srcOrd="3" destOrd="0" presId="urn:microsoft.com/office/officeart/2005/8/layout/lProcess2"/>
    <dgm:cxn modelId="{15ADA3EA-B116-465B-B207-C1DD36DEF94B}" type="presParOf" srcId="{8F1C24B2-2BCA-48C7-88C4-F33E1AD63453}" destId="{DF4CF7ED-C222-4849-820B-3DBF6B7FF084}" srcOrd="4" destOrd="0" presId="urn:microsoft.com/office/officeart/2005/8/layout/lProcess2"/>
    <dgm:cxn modelId="{B9B552E6-4436-44AD-B5AA-F280E54D9F62}" type="presParOf" srcId="{DF4CF7ED-C222-4849-820B-3DBF6B7FF084}" destId="{77EEE417-AD25-49A0-81EA-EA7AD37DDC66}" srcOrd="0" destOrd="0" presId="urn:microsoft.com/office/officeart/2005/8/layout/lProcess2"/>
    <dgm:cxn modelId="{D5938FFA-1490-464A-BB51-8DEF45702CBD}" type="presParOf" srcId="{DF4CF7ED-C222-4849-820B-3DBF6B7FF084}" destId="{15DFB477-05F4-41C7-914E-6F33E17A9B99}" srcOrd="1" destOrd="0" presId="urn:microsoft.com/office/officeart/2005/8/layout/lProcess2"/>
    <dgm:cxn modelId="{1B6E7838-5EC9-4608-B6FC-81CCB5DEDB69}" type="presParOf" srcId="{DF4CF7ED-C222-4849-820B-3DBF6B7FF084}" destId="{D863FFBC-6DD0-44AA-A956-BDF9948D0853}" srcOrd="2" destOrd="0" presId="urn:microsoft.com/office/officeart/2005/8/layout/lProcess2"/>
    <dgm:cxn modelId="{4FEBA545-6378-4734-AAD2-490B21430643}" type="presParOf" srcId="{D863FFBC-6DD0-44AA-A956-BDF9948D0853}" destId="{93B438E1-C059-40EE-A258-2E22ED37499E}" srcOrd="0" destOrd="0" presId="urn:microsoft.com/office/officeart/2005/8/layout/lProcess2"/>
    <dgm:cxn modelId="{AA6CA342-91E5-46E6-A950-D42772831060}" type="presParOf" srcId="{8F1C24B2-2BCA-48C7-88C4-F33E1AD63453}" destId="{8F728C81-609F-4501-9755-027AF933BAA7}" srcOrd="5" destOrd="0" presId="urn:microsoft.com/office/officeart/2005/8/layout/lProcess2"/>
    <dgm:cxn modelId="{4420D6AB-1689-4528-B931-B704A06B4009}" type="presParOf" srcId="{8F1C24B2-2BCA-48C7-88C4-F33E1AD63453}" destId="{02BC2AB5-3A5C-4A4D-8F74-7F21D78FDF5D}" srcOrd="6" destOrd="0" presId="urn:microsoft.com/office/officeart/2005/8/layout/lProcess2"/>
    <dgm:cxn modelId="{B6600E71-928A-4413-9DD3-9D39EE71C748}" type="presParOf" srcId="{02BC2AB5-3A5C-4A4D-8F74-7F21D78FDF5D}" destId="{F0D35C4D-988B-47D5-88F8-F48EFB8BE3B9}" srcOrd="0" destOrd="0" presId="urn:microsoft.com/office/officeart/2005/8/layout/lProcess2"/>
    <dgm:cxn modelId="{C81978C5-E415-408B-A0F6-D950CCE5BFE8}" type="presParOf" srcId="{02BC2AB5-3A5C-4A4D-8F74-7F21D78FDF5D}" destId="{4B0FEC90-B952-42D2-9B9C-AE33E06A3B61}" srcOrd="1" destOrd="0" presId="urn:microsoft.com/office/officeart/2005/8/layout/lProcess2"/>
    <dgm:cxn modelId="{89E15845-EF52-4FF8-BD8B-FEA761D8875D}" type="presParOf" srcId="{02BC2AB5-3A5C-4A4D-8F74-7F21D78FDF5D}" destId="{BECAA4E3-3E0F-4A54-B411-99229F3F4577}" srcOrd="2" destOrd="0" presId="urn:microsoft.com/office/officeart/2005/8/layout/lProcess2"/>
    <dgm:cxn modelId="{B7C975F6-5F77-4B65-86C2-D18C57F9E015}" type="presParOf" srcId="{BECAA4E3-3E0F-4A54-B411-99229F3F4577}" destId="{89F3A424-2EBD-4615-B3D5-0431632161CA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CACDC-56E9-4E03-B464-472DD49232B3}">
      <dsp:nvSpPr>
        <dsp:cNvPr id="0" name=""/>
        <dsp:cNvSpPr/>
      </dsp:nvSpPr>
      <dsp:spPr>
        <a:xfrm>
          <a:off x="1706" y="0"/>
          <a:ext cx="1674512" cy="23233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tint val="4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0" kern="1200" dirty="0"/>
            <a:t>Reklámprogram</a:t>
          </a:r>
          <a:endParaRPr lang="hu-HU" sz="1600" kern="1200" noProof="0" dirty="0"/>
        </a:p>
      </dsp:txBody>
      <dsp:txXfrm>
        <a:off x="1706" y="0"/>
        <a:ext cx="1674512" cy="697008"/>
      </dsp:txXfrm>
    </dsp:sp>
    <dsp:sp modelId="{CA665309-93A6-426C-BCD6-12E675801C30}">
      <dsp:nvSpPr>
        <dsp:cNvPr id="0" name=""/>
        <dsp:cNvSpPr/>
      </dsp:nvSpPr>
      <dsp:spPr>
        <a:xfrm>
          <a:off x="1801807" y="0"/>
          <a:ext cx="1674512" cy="23233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tint val="4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0" kern="1200" dirty="0"/>
            <a:t>Trójai program</a:t>
          </a:r>
          <a:endParaRPr lang="hu-HU" sz="1600" kern="1200" noProof="0" dirty="0"/>
        </a:p>
      </dsp:txBody>
      <dsp:txXfrm>
        <a:off x="1801807" y="0"/>
        <a:ext cx="1674512" cy="697008"/>
      </dsp:txXfrm>
    </dsp:sp>
    <dsp:sp modelId="{328B7D77-1F9B-42ED-900A-85505B2A8701}">
      <dsp:nvSpPr>
        <dsp:cNvPr id="0" name=""/>
        <dsp:cNvSpPr/>
      </dsp:nvSpPr>
      <dsp:spPr>
        <a:xfrm>
          <a:off x="3601908" y="0"/>
          <a:ext cx="1674512" cy="23233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tint val="4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0" kern="1200" dirty="0" err="1"/>
            <a:t>Rootkit</a:t>
          </a:r>
          <a:endParaRPr lang="hu-HU" sz="1600" kern="1200" noProof="0" dirty="0"/>
        </a:p>
      </dsp:txBody>
      <dsp:txXfrm>
        <a:off x="3601908" y="0"/>
        <a:ext cx="1674512" cy="697008"/>
      </dsp:txXfrm>
    </dsp:sp>
    <dsp:sp modelId="{AE924E84-7C00-4C06-A8E2-BFE436F563F7}">
      <dsp:nvSpPr>
        <dsp:cNvPr id="0" name=""/>
        <dsp:cNvSpPr/>
      </dsp:nvSpPr>
      <dsp:spPr>
        <a:xfrm>
          <a:off x="5402009" y="0"/>
          <a:ext cx="1674512" cy="23233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tint val="4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0" kern="1200" dirty="0"/>
            <a:t>Robot</a:t>
          </a:r>
          <a:endParaRPr lang="hu-HU" sz="1600" kern="1200" dirty="0"/>
        </a:p>
      </dsp:txBody>
      <dsp:txXfrm>
        <a:off x="5402009" y="0"/>
        <a:ext cx="1674512" cy="697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4472D-27F9-4E87-89BC-5C1DED033946}">
      <dsp:nvSpPr>
        <dsp:cNvPr id="0" name=""/>
        <dsp:cNvSpPr/>
      </dsp:nvSpPr>
      <dsp:spPr>
        <a:xfrm>
          <a:off x="1706" y="0"/>
          <a:ext cx="1674512" cy="2279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55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tint val="55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0" kern="1200" dirty="0"/>
            <a:t>Vírus</a:t>
          </a:r>
          <a:endParaRPr lang="hu-HU" sz="1600" kern="1200" noProof="0" dirty="0"/>
        </a:p>
      </dsp:txBody>
      <dsp:txXfrm>
        <a:off x="1706" y="0"/>
        <a:ext cx="1674512" cy="683703"/>
      </dsp:txXfrm>
    </dsp:sp>
    <dsp:sp modelId="{C0C00F20-6AFF-4D13-94BC-82AF331A7236}">
      <dsp:nvSpPr>
        <dsp:cNvPr id="0" name=""/>
        <dsp:cNvSpPr/>
      </dsp:nvSpPr>
      <dsp:spPr>
        <a:xfrm>
          <a:off x="1801807" y="0"/>
          <a:ext cx="1674512" cy="2279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55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tint val="55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0" kern="1200" dirty="0"/>
            <a:t>Féreg</a:t>
          </a:r>
          <a:endParaRPr lang="hu-HU" sz="1600" kern="1200" noProof="0" dirty="0"/>
        </a:p>
      </dsp:txBody>
      <dsp:txXfrm>
        <a:off x="1801807" y="0"/>
        <a:ext cx="1674512" cy="683703"/>
      </dsp:txXfrm>
    </dsp:sp>
    <dsp:sp modelId="{77EEE417-AD25-49A0-81EA-EA7AD37DDC66}">
      <dsp:nvSpPr>
        <dsp:cNvPr id="0" name=""/>
        <dsp:cNvSpPr/>
      </dsp:nvSpPr>
      <dsp:spPr>
        <a:xfrm>
          <a:off x="3601908" y="0"/>
          <a:ext cx="1674512" cy="2279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55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tint val="55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0" kern="1200" dirty="0"/>
            <a:t>Kémprogram</a:t>
          </a:r>
          <a:endParaRPr lang="hu-HU" sz="1600" kern="1200" noProof="0" dirty="0"/>
        </a:p>
      </dsp:txBody>
      <dsp:txXfrm>
        <a:off x="3601908" y="0"/>
        <a:ext cx="1674512" cy="683703"/>
      </dsp:txXfrm>
    </dsp:sp>
    <dsp:sp modelId="{F0D35C4D-988B-47D5-88F8-F48EFB8BE3B9}">
      <dsp:nvSpPr>
        <dsp:cNvPr id="0" name=""/>
        <dsp:cNvSpPr/>
      </dsp:nvSpPr>
      <dsp:spPr>
        <a:xfrm>
          <a:off x="5402009" y="0"/>
          <a:ext cx="1674512" cy="22790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55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tint val="55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0" kern="1200" dirty="0"/>
            <a:t>Zsarolóprogram</a:t>
          </a:r>
          <a:endParaRPr lang="hu-HU" sz="1600" kern="1200" dirty="0"/>
        </a:p>
      </dsp:txBody>
      <dsp:txXfrm>
        <a:off x="5402009" y="0"/>
        <a:ext cx="1674512" cy="6837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93CEAFEF-D834-49EB-A77B-83345F8511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F1788A5-C0DC-4854-9DA1-5799AAFF4F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BE138-59DE-4CCE-BC05-C8289F820A4F}" type="datetimeFigureOut">
              <a:rPr lang="hu-HU" smtClean="0"/>
              <a:t>2023.09.22.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AE3DD13-D879-441F-AE1C-6AD1662438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49FEA87-2B0D-4F9A-834F-E75A989411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4EC7F-E669-4886-B0A7-2EB3B0147E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33457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5DFAA-8151-43F1-8218-1A676C54611E}" type="datetimeFigureOut">
              <a:rPr lang="hu-HU" noProof="0" smtClean="0"/>
              <a:t>2023.09.22.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24CA7-A258-4620-B482-398C3E6E42F7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644163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2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1429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3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12866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2" name="Cím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dirty="0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FB1095E-0207-45C6-91A7-AA5C0ECAF77D}" type="datetime1">
              <a:rPr lang="hu-HU" smtClean="0"/>
              <a:t>2023.09.22.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9" name="Cím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80CFC7-DFD9-4A70-AE92-50385801C1DB}" type="datetime1">
              <a:rPr lang="hu-HU" smtClean="0"/>
              <a:t>2023.09.22.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F943764-A5EE-4C69-9C74-87A2F85F0CB0}" type="datetime1">
              <a:rPr lang="hu-HU" smtClean="0"/>
              <a:t>2023.09.22.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E1A8F9-3D3D-4792-AC4D-78355299A20D}" type="datetime1">
              <a:rPr lang="hu-HU" smtClean="0"/>
              <a:t>2023.09.22.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286372C-2F48-413B-AB87-E0AE7CDBEFBC}" type="datetime1">
              <a:rPr lang="hu-HU" smtClean="0"/>
              <a:t>2023.09.22.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10CA00-3C78-4E80-BDC4-943FCC4AA20A}" type="datetime1">
              <a:rPr lang="hu-HU" smtClean="0"/>
              <a:t>2023.09.22.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églalap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12" name="Cím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7B5506-EDF0-4C3A-B830-BBF3F054EE2B}" type="datetime1">
              <a:rPr lang="hu-HU" smtClean="0"/>
              <a:t>2023.09.22.</a:t>
            </a:fld>
            <a:endParaRPr lang="hu-HU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36568C-8A71-4DEA-B6D3-725EA2FE6A31}" type="datetime1">
              <a:rPr lang="hu-HU" smtClean="0"/>
              <a:t>2023.09.22.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7" name="Téglalap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8" name="Cím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F22219-BD99-403B-B9A4-C6480A94D55D}" type="datetime1">
              <a:rPr lang="hu-HU" smtClean="0"/>
              <a:t>2023.09.22.</a:t>
            </a:fld>
            <a:endParaRPr lang="hu-HU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B473D03-A039-40EB-A341-F1ED0C939856}" type="datetime1">
              <a:rPr lang="hu-HU" smtClean="0"/>
              <a:t>2023.09.22.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dirty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7667C1-242F-4547-A9A6-B56F8576423E}" type="datetime1">
              <a:rPr lang="hu-HU" smtClean="0"/>
              <a:t>2023.09.22.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7277D6DF-4495-474C-81A8-48F6F365AB90}" type="datetime1">
              <a:rPr lang="hu-HU" smtClean="0"/>
              <a:t>2023.09.22.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9" name="Téglalap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10" name="Téglalap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11" name="Téglalap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openxmlformats.org/officeDocument/2006/relationships/image" Target="../media/image5.png"/><Relationship Id="rId26" Type="http://schemas.openxmlformats.org/officeDocument/2006/relationships/image" Target="../media/image9.png"/><Relationship Id="rId3" Type="http://schemas.openxmlformats.org/officeDocument/2006/relationships/image" Target="../media/image2.jpeg"/><Relationship Id="rId21" Type="http://schemas.openxmlformats.org/officeDocument/2006/relationships/slide" Target="slide10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slide" Target="slide6.xml"/><Relationship Id="rId25" Type="http://schemas.openxmlformats.org/officeDocument/2006/relationships/slide" Target="slide18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.png"/><Relationship Id="rId20" Type="http://schemas.openxmlformats.org/officeDocument/2006/relationships/image" Target="../media/image6.png"/><Relationship Id="rId29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24" Type="http://schemas.openxmlformats.org/officeDocument/2006/relationships/image" Target="../media/image8.png"/><Relationship Id="rId5" Type="http://schemas.openxmlformats.org/officeDocument/2006/relationships/diagramLayout" Target="../diagrams/layout1.xml"/><Relationship Id="rId15" Type="http://schemas.openxmlformats.org/officeDocument/2006/relationships/slide" Target="slide4.xml"/><Relationship Id="rId23" Type="http://schemas.openxmlformats.org/officeDocument/2006/relationships/slide" Target="slide12.xml"/><Relationship Id="rId28" Type="http://schemas.openxmlformats.org/officeDocument/2006/relationships/image" Target="../media/image10.png"/><Relationship Id="rId10" Type="http://schemas.openxmlformats.org/officeDocument/2006/relationships/diagramLayout" Target="../diagrams/layout2.xml"/><Relationship Id="rId19" Type="http://schemas.openxmlformats.org/officeDocument/2006/relationships/slide" Target="slide8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3.png"/><Relationship Id="rId22" Type="http://schemas.openxmlformats.org/officeDocument/2006/relationships/image" Target="../media/image7.png"/><Relationship Id="rId27" Type="http://schemas.openxmlformats.org/officeDocument/2006/relationships/slide" Target="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églalap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7" name="6. kép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Csoport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Téglalap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églalap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számítógépes veszélyforrások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endParaRPr lang="hu-HU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6D63335B-6E0C-4BFB-88FA-C320D61C4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A46E568E-44D1-4D64-BA7E-2DAD3406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9" name="Picture 6" descr="Mi az a zsarolóvírus és mit tehetünk ellene? | Pont.Most">
            <a:extLst>
              <a:ext uri="{FF2B5EF4-FFF2-40B4-BE49-F238E27FC236}">
                <a16:creationId xmlns:a16="http://schemas.microsoft.com/office/drawing/2014/main" id="{0F9429EB-EC6E-4E52-95FF-8934D887E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281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D2A7ED-E727-4EB9-BC12-DE5129CB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005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/>
              <a:t>Zsarolóprogram</a:t>
            </a:r>
            <a:endParaRPr lang="hu-HU" sz="44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D63335B-6E0C-4BFB-88FA-C320D61C4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019507" y="2180496"/>
            <a:ext cx="4716522" cy="3973561"/>
          </a:xfrm>
        </p:spPr>
        <p:txBody>
          <a:bodyPr>
            <a:normAutofit/>
          </a:bodyPr>
          <a:lstStyle/>
          <a:p>
            <a:r>
              <a:rPr lang="hu-HU" sz="2600" dirty="0"/>
              <a:t>A zsarolóprogram célja az anyagi haszonszerzés, ennek érdekében </a:t>
            </a:r>
            <a:r>
              <a:rPr lang="hu-HU" sz="2600" dirty="0" err="1"/>
              <a:t>titkosítja</a:t>
            </a:r>
            <a:r>
              <a:rPr lang="hu-HU" sz="2600" dirty="0"/>
              <a:t> az áldozat számítógépén található fájlokat, és korlátozza a számítógéphez vagy adott fájlokhoz való hozzáférést, amíg végül váltságdíjat nem fizet a támadónak.</a:t>
            </a:r>
          </a:p>
        </p:txBody>
      </p:sp>
      <p:pic>
        <p:nvPicPr>
          <p:cNvPr id="7" name="Picture 6" descr="Így küzdj a zsarolóvírusok ellen: védekezz, vagy mentsd a menthetőt! - PC  World">
            <a:extLst>
              <a:ext uri="{FF2B5EF4-FFF2-40B4-BE49-F238E27FC236}">
                <a16:creationId xmlns:a16="http://schemas.microsoft.com/office/drawing/2014/main" id="{6884FE82-5622-47B2-BD50-970617AE9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15" y="2180496"/>
            <a:ext cx="6745633" cy="379441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91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0.43216 0.0090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2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A3D2F6-F551-496E-AC12-82CC78E4D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D95A98BF-18B6-4F9D-B8FA-EF9263867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9218" name="Picture 2" descr="Áradnak a kéretlen reklámprogramok a gépeinkre - Antivírus blog">
            <a:extLst>
              <a:ext uri="{FF2B5EF4-FFF2-40B4-BE49-F238E27FC236}">
                <a16:creationId xmlns:a16="http://schemas.microsoft.com/office/drawing/2014/main" id="{9227C90A-DA0D-4614-A189-E0A72A3B1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390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7CB31D-86D9-463A-800D-1820D1B82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44099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/>
              <a:t>Reklámprogram</a:t>
            </a:r>
            <a:endParaRPr lang="hu-HU" sz="44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A3D2F6-F551-496E-AC12-82CC78E4D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8514" y="2022626"/>
            <a:ext cx="5195493" cy="4191275"/>
          </a:xfrm>
        </p:spPr>
        <p:txBody>
          <a:bodyPr>
            <a:noAutofit/>
          </a:bodyPr>
          <a:lstStyle/>
          <a:p>
            <a:r>
              <a:rPr lang="hu-HU" sz="2400" dirty="0"/>
              <a:t>Olyan, az interneten terjedő rosszindulatú program, amelynek célja, hogy egy terméket, számítógépes programot, annak készítőjét vagy egy céget reklámozzon. A reklámprogram lehet egyben kémprogram is, aminek segítségével a megszerzett információkat üzleti célokra használják fel, például célzott reklámok létrehozása, felhasználói statisztikák, profilok készítése stb.</a:t>
            </a:r>
          </a:p>
        </p:txBody>
      </p:sp>
      <p:pic>
        <p:nvPicPr>
          <p:cNvPr id="10242" name="Picture 2" descr="reklámprogram | hvg.hu">
            <a:extLst>
              <a:ext uri="{FF2B5EF4-FFF2-40B4-BE49-F238E27FC236}">
                <a16:creationId xmlns:a16="http://schemas.microsoft.com/office/drawing/2014/main" id="{B657E534-21C5-4BBE-92E5-C7807AD10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0" y="2485072"/>
            <a:ext cx="5868320" cy="372882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7057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96296E-6 L -0.553 0.0023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56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67073B07-9E10-40E3-9AD2-C337CA20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CCA88805-CB11-4B82-8378-576FA244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1266" name="Picture 2" descr="Trójai faló vírus: az Internet besurranó tolvaja">
            <a:extLst>
              <a:ext uri="{FF2B5EF4-FFF2-40B4-BE49-F238E27FC236}">
                <a16:creationId xmlns:a16="http://schemas.microsoft.com/office/drawing/2014/main" id="{AEA2CB7E-B2F5-4E66-B9EB-FBE15D49F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994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395A28-20F9-4CC0-9DAC-80D1F8CDC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29584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/>
              <a:t>Trójai program</a:t>
            </a:r>
            <a:endParaRPr lang="hu-HU" sz="44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7073B07-9E10-40E3-9AD2-C337CA200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029157" y="2180495"/>
            <a:ext cx="5468940" cy="3678303"/>
          </a:xfrm>
        </p:spPr>
        <p:txBody>
          <a:bodyPr>
            <a:noAutofit/>
          </a:bodyPr>
          <a:lstStyle/>
          <a:p>
            <a:r>
              <a:rPr lang="hu-HU" sz="2200" dirty="0"/>
              <a:t>Legitim szoftvernek álcázza magát, terjedése főként az emberi hiszékenységnek köszönhető. Nem feltétlenül tartalmaz rosszindulatú programkódokat, azonban – egy úgynevezett hátsó kapu telepítésével – utat nyit a támadóknak a számítógépünkhöz való hozzáféréshez. Az egyszerűbb trójai programok csak kívülről tűnnek hasznosnak, míg fejlettebb változataik a kémkedés mellett valóban képesek az ígért funkciók elvégzésére is.</a:t>
            </a:r>
          </a:p>
        </p:txBody>
      </p:sp>
      <p:pic>
        <p:nvPicPr>
          <p:cNvPr id="12290" name="Picture 2" descr="Az internet sötét lova, a Trójai faló - vasarnap.hu">
            <a:extLst>
              <a:ext uri="{FF2B5EF4-FFF2-40B4-BE49-F238E27FC236}">
                <a16:creationId xmlns:a16="http://schemas.microsoft.com/office/drawing/2014/main" id="{297EDD2F-2937-452B-B56F-FCA283DFD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84" y="2180496"/>
            <a:ext cx="5720515" cy="367830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0591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0.51914 0.0194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51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153329-81A8-4ED4-AD5F-9048C4EE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6704F3BC-400F-47AE-9A92-029A22C5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3314" name="Picture 2" descr="Mi az a rootkit? | Bille">
            <a:extLst>
              <a:ext uri="{FF2B5EF4-FFF2-40B4-BE49-F238E27FC236}">
                <a16:creationId xmlns:a16="http://schemas.microsoft.com/office/drawing/2014/main" id="{35B6DFBB-5A40-4D43-9623-D8E1B4C44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693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E229E5-6813-431A-B1E6-A6B719FF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615070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hu-HU" sz="4800" b="1" dirty="0" err="1"/>
              <a:t>Rootkit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153329-81A8-4ED4-AD5F-9048C4EE2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7843" y="2180496"/>
            <a:ext cx="5877664" cy="4062434"/>
          </a:xfrm>
        </p:spPr>
        <p:txBody>
          <a:bodyPr>
            <a:noAutofit/>
          </a:bodyPr>
          <a:lstStyle/>
          <a:p>
            <a:r>
              <a:rPr lang="hu-HU" sz="2800" dirty="0"/>
              <a:t>Olyan káros program, amely a támadónak hozzáférést biztosít a rendszerhez, és az a célja, hogy a számítógépre települt vírusokat rejtve tartsa a felhasználó elől. Elrejthetik a futó folyamatokat és annak fájljait, valamint néhány változat képes ellenállni a különböző eltávolítási módszereknek is.</a:t>
            </a:r>
          </a:p>
        </p:txBody>
      </p:sp>
      <p:pic>
        <p:nvPicPr>
          <p:cNvPr id="14344" name="Picture 8" descr="Trójai, mailware., fertőzés, aláír, vírus, számítógép, internet  értékpapírok, légiriadó, figyelmeztetés. Trójai, mailware., | CanStock">
            <a:extLst>
              <a:ext uri="{FF2B5EF4-FFF2-40B4-BE49-F238E27FC236}">
                <a16:creationId xmlns:a16="http://schemas.microsoft.com/office/drawing/2014/main" id="{BAC094ED-E383-44C0-ABA4-8AAEF4217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2280281"/>
            <a:ext cx="3729552" cy="3962649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6103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-3.7037E-7 L -0.60156 0.0053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78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0DB8D060-10E0-4527-9783-6F0FE90B5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71ECA01D-DD24-4143-B441-2B0A6582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6386" name="Picture 2" descr="Itt az újabb hatalmas DDoS-támadás - PC World">
            <a:extLst>
              <a:ext uri="{FF2B5EF4-FFF2-40B4-BE49-F238E27FC236}">
                <a16:creationId xmlns:a16="http://schemas.microsoft.com/office/drawing/2014/main" id="{29154CB3-B1B4-427C-80D4-0D9920EE6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628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A2EBF3-3DCE-4278-919C-5C1DAF57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0" y="629584"/>
            <a:ext cx="11161971" cy="1013800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/>
              <a:t>Robot</a:t>
            </a:r>
            <a:endParaRPr lang="hu-HU" sz="44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DB8D060-10E0-4527-9783-6F0FE90B5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438607" y="2091299"/>
            <a:ext cx="4890694" cy="4047920"/>
          </a:xfrm>
        </p:spPr>
        <p:txBody>
          <a:bodyPr>
            <a:noAutofit/>
          </a:bodyPr>
          <a:lstStyle/>
          <a:p>
            <a:r>
              <a:rPr lang="hu-HU" sz="2400" dirty="0"/>
              <a:t>Lehetővé teszi a támadónak, hogy távolról irányítsa és valamilyen – általában rosszindulatú – tevékenységre használja fel a számítógépünket. A sok robot összességét botnetnek nevezzük, amely képes lehet túlterhelni a hálózatot az elosztott szolgáltatásmegoldásos támadás során.</a:t>
            </a:r>
          </a:p>
        </p:txBody>
      </p:sp>
      <p:pic>
        <p:nvPicPr>
          <p:cNvPr id="15362" name="Picture 2" descr="DDoS Attacks: Detection and Defense Mechanisms | TheCyberPatch">
            <a:extLst>
              <a:ext uri="{FF2B5EF4-FFF2-40B4-BE49-F238E27FC236}">
                <a16:creationId xmlns:a16="http://schemas.microsoft.com/office/drawing/2014/main" id="{88B141B6-6F33-4D44-B00A-BCBEDD112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15" y="2230659"/>
            <a:ext cx="6337707" cy="394759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13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022E-16 L 0.46979 0.0166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90" y="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Téglalap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8" name="Tartalom helye 4" descr="Digitális számok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Csoport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Téglalap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Téglalap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0" y="332298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hu-HU" dirty="0"/>
              <a:t>Veszély források</a:t>
            </a:r>
          </a:p>
        </p:txBody>
      </p:sp>
      <p:graphicFrame>
        <p:nvGraphicFramePr>
          <p:cNvPr id="11" name="Tartalom helye 5" descr="SmartArt-ábra">
            <a:extLst>
              <a:ext uri="{FF2B5EF4-FFF2-40B4-BE49-F238E27FC236}">
                <a16:creationId xmlns:a16="http://schemas.microsoft.com/office/drawing/2014/main" id="{3112D3E5-EC23-4477-A82E-4CA6274395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0497149"/>
              </p:ext>
            </p:extLst>
          </p:nvPr>
        </p:nvGraphicFramePr>
        <p:xfrm>
          <a:off x="770401" y="3872222"/>
          <a:ext cx="7078229" cy="2323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9" name="Tartalom helye 5" descr="SmartArt-ábra">
            <a:extLst>
              <a:ext uri="{FF2B5EF4-FFF2-40B4-BE49-F238E27FC236}">
                <a16:creationId xmlns:a16="http://schemas.microsoft.com/office/drawing/2014/main" id="{DA395F55-3703-488A-979A-E2C8DD669B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9091494"/>
              </p:ext>
            </p:extLst>
          </p:nvPr>
        </p:nvGraphicFramePr>
        <p:xfrm>
          <a:off x="538510" y="1396462"/>
          <a:ext cx="7078229" cy="2279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0" name="Szakasznagyítás 9">
                <a:extLst>
                  <a:ext uri="{FF2B5EF4-FFF2-40B4-BE49-F238E27FC236}">
                    <a16:creationId xmlns:a16="http://schemas.microsoft.com/office/drawing/2014/main" id="{4EEF385C-E171-4523-A03F-B8FFDD6D7F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504318"/>
                  </p:ext>
                </p:extLst>
              </p:nvPr>
            </p:nvGraphicFramePr>
            <p:xfrm>
              <a:off x="686610" y="1970825"/>
              <a:ext cx="1680815" cy="968135"/>
            </p:xfrm>
            <a:graphic>
              <a:graphicData uri="http://schemas.microsoft.com/office/powerpoint/2016/sectionzoom">
                <psez:sectionZm>
                  <psez:sectionZmObj sectionId="{32F08CEC-DEA3-4464-B1BB-60AD6F081412}">
                    <psez:zmPr id="{DF858C6D-0BD5-4E53-B025-EAA8EA13D643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80815" cy="968135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effectLst>
                          <a:outerShdw blurRad="76200" dist="12700" dir="8100000" sy="-23000" kx="800400" algn="br" rotWithShape="0">
                            <a:prstClr val="black">
                              <a:alpha val="20000"/>
                            </a:prstClr>
                          </a:outerShdw>
                          <a:softEdge rad="635000"/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zakasznagyítás 9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4EEF385C-E171-4523-A03F-B8FFDD6D7F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6610" y="1970825"/>
                <a:ext cx="1680815" cy="968135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  <a:softEdge rad="635000"/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0" name="Szakasznagyítás 19">
                <a:extLst>
                  <a:ext uri="{FF2B5EF4-FFF2-40B4-BE49-F238E27FC236}">
                    <a16:creationId xmlns:a16="http://schemas.microsoft.com/office/drawing/2014/main" id="{DAD8369B-0568-42E4-B98C-7BB51F79B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9934595"/>
                  </p:ext>
                </p:extLst>
              </p:nvPr>
            </p:nvGraphicFramePr>
            <p:xfrm>
              <a:off x="2468769" y="1970825"/>
              <a:ext cx="1721130" cy="968135"/>
            </p:xfrm>
            <a:graphic>
              <a:graphicData uri="http://schemas.microsoft.com/office/powerpoint/2016/sectionzoom">
                <psez:sectionZm>
                  <psez:sectionZmObj sectionId="{E8E28907-50D2-4A1E-BCAC-7792B50C4376}">
                    <psez:zmPr id="{068E6224-BB7C-44BA-B21C-55FAFEB2C86A}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1130" cy="968135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effectLst>
                          <a:outerShdw blurRad="76200" dist="12700" dir="8100000" sy="-23000" kx="800400" algn="br" rotWithShape="0">
                            <a:prstClr val="black">
                              <a:alpha val="20000"/>
                            </a:prst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0" name="Szakasznagyítás 19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DAD8369B-0568-42E4-B98C-7BB51F79B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68769" y="1970825"/>
                <a:ext cx="1721130" cy="968135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2" name="Szakasznagyítás 21">
                <a:extLst>
                  <a:ext uri="{FF2B5EF4-FFF2-40B4-BE49-F238E27FC236}">
                    <a16:creationId xmlns:a16="http://schemas.microsoft.com/office/drawing/2014/main" id="{2228125C-32BB-427C-B5F7-E29E20BB39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0445405"/>
                  </p:ext>
                </p:extLst>
              </p:nvPr>
            </p:nvGraphicFramePr>
            <p:xfrm>
              <a:off x="4291243" y="1970825"/>
              <a:ext cx="1721131" cy="968136"/>
            </p:xfrm>
            <a:graphic>
              <a:graphicData uri="http://schemas.microsoft.com/office/powerpoint/2016/sectionzoom">
                <psez:sectionZm>
                  <psez:sectionZmObj sectionId="{B3D5D733-61C4-4381-869A-5653FC1564A7}">
                    <psez:zmPr id="{3975A803-0648-478C-B32E-2A0B2CAFB1D6}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1131" cy="968136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effectLst>
                          <a:outerShdw blurRad="76200" dist="12700" dir="8100000" sy="-23000" kx="800400" algn="br" rotWithShape="0">
                            <a:prstClr val="black">
                              <a:alpha val="20000"/>
                            </a:prst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2" name="Szakasznagyítás 21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2228125C-32BB-427C-B5F7-E29E20BB39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91243" y="1970825"/>
                <a:ext cx="1721131" cy="968136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6" name="Szakasznagyítás 25">
                <a:extLst>
                  <a:ext uri="{FF2B5EF4-FFF2-40B4-BE49-F238E27FC236}">
                    <a16:creationId xmlns:a16="http://schemas.microsoft.com/office/drawing/2014/main" id="{35D9EA42-9296-4722-86CF-DCBD53FCA3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667990"/>
                  </p:ext>
                </p:extLst>
              </p:nvPr>
            </p:nvGraphicFramePr>
            <p:xfrm>
              <a:off x="6120158" y="1970825"/>
              <a:ext cx="1721131" cy="968136"/>
            </p:xfrm>
            <a:graphic>
              <a:graphicData uri="http://schemas.microsoft.com/office/powerpoint/2016/sectionzoom">
                <psez:sectionZm>
                  <psez:sectionZmObj sectionId="{5A7EBDC3-E523-4BF3-B4C8-2B88487340AC}">
                    <psez:zmPr id="{7EE41EAF-8E7B-4BA8-A4A9-8BCF9DF30088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1131" cy="968136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effectLst>
                          <a:outerShdw blurRad="76200" dist="12700" dir="8100000" sy="-23000" kx="800400" algn="br" rotWithShape="0">
                            <a:prstClr val="black">
                              <a:alpha val="20000"/>
                            </a:prst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6" name="Szakasznagyítás 2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35D9EA42-9296-4722-86CF-DCBD53FCA3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20158" y="1970825"/>
                <a:ext cx="1721131" cy="968136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8" name="Szakasznagyítás 27">
                <a:extLst>
                  <a:ext uri="{FF2B5EF4-FFF2-40B4-BE49-F238E27FC236}">
                    <a16:creationId xmlns:a16="http://schemas.microsoft.com/office/drawing/2014/main" id="{C0C90645-A8BD-4640-987B-BEEB531098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738953"/>
                  </p:ext>
                </p:extLst>
              </p:nvPr>
            </p:nvGraphicFramePr>
            <p:xfrm>
              <a:off x="484606" y="4536203"/>
              <a:ext cx="1721130" cy="968136"/>
            </p:xfrm>
            <a:graphic>
              <a:graphicData uri="http://schemas.microsoft.com/office/powerpoint/2016/sectionzoom">
                <psez:sectionZm>
                  <psez:sectionZmObj sectionId="{EAF14EA0-BED1-45D5-A4E3-AA6C3102CBD5}">
                    <psez:zmPr id="{6A651038-5A50-4E0E-B287-7CE4DB36470A}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1130" cy="968136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12700" dir="2700000" sy="-23000" kx="-800400" algn="bl" rotWithShape="0">
                            <a:prstClr val="black">
                              <a:alpha val="20000"/>
                            </a:prst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8" name="Szakasznagyítás 27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C0C90645-A8BD-4640-987B-BEEB531098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4606" y="4536203"/>
                <a:ext cx="1721130" cy="968136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12700" dir="2700000" sy="-23000" kx="-8004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0" name="Szakasznagyítás 29">
                <a:extLst>
                  <a:ext uri="{FF2B5EF4-FFF2-40B4-BE49-F238E27FC236}">
                    <a16:creationId xmlns:a16="http://schemas.microsoft.com/office/drawing/2014/main" id="{A43B8362-EBD2-4E2C-B460-52EE49CEDA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8300114"/>
                  </p:ext>
                </p:extLst>
              </p:nvPr>
            </p:nvGraphicFramePr>
            <p:xfrm>
              <a:off x="6012374" y="4549834"/>
              <a:ext cx="1721132" cy="968137"/>
            </p:xfrm>
            <a:graphic>
              <a:graphicData uri="http://schemas.microsoft.com/office/powerpoint/2016/sectionzoom">
                <psez:sectionZm>
                  <psez:sectionZmObj sectionId="{2593774E-7102-4720-B2F9-31D334306D69}">
                    <psez:zmPr id="{EA71B1D5-0003-429E-AEE7-23B3B5AE3244}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1132" cy="968137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effectLst>
                          <a:outerShdw blurRad="76200" dist="12700" dir="2700000" sy="-23000" kx="-800400" algn="bl" rotWithShape="0">
                            <a:prstClr val="black">
                              <a:alpha val="20000"/>
                            </a:prst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0" name="Szakasznagyítás 29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A43B8362-EBD2-4E2C-B460-52EE49CEDA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12374" y="4549834"/>
                <a:ext cx="1721132" cy="968137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76200" dist="12700" dir="2700000" sy="-23000" kx="-8004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2" name="Szakasznagyítás 31">
                <a:extLst>
                  <a:ext uri="{FF2B5EF4-FFF2-40B4-BE49-F238E27FC236}">
                    <a16:creationId xmlns:a16="http://schemas.microsoft.com/office/drawing/2014/main" id="{08DF2271-ADC4-45EC-8651-9AAC570F74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2967800"/>
                  </p:ext>
                </p:extLst>
              </p:nvPr>
            </p:nvGraphicFramePr>
            <p:xfrm>
              <a:off x="4125075" y="4549833"/>
              <a:ext cx="1721132" cy="968137"/>
            </p:xfrm>
            <a:graphic>
              <a:graphicData uri="http://schemas.microsoft.com/office/powerpoint/2016/sectionzoom">
                <psez:sectionZm>
                  <psez:sectionZmObj sectionId="{6571CFCB-3AC2-4A6C-8DFE-CDCC5CF58D65}">
                    <psez:zmPr id="{0A5E3D15-A642-454E-8105-986C0BB92091}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1132" cy="968137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effectLst>
                          <a:outerShdw blurRad="76200" dist="12700" dir="2700000" sy="-23000" kx="-800400" algn="bl" rotWithShape="0">
                            <a:prstClr val="black">
                              <a:alpha val="20000"/>
                            </a:prst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2" name="Szakasznagyítás 31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08DF2271-ADC4-45EC-8651-9AAC570F74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25075" y="4549833"/>
                <a:ext cx="1721132" cy="968137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76200" dist="12700" dir="2700000" sy="-23000" kx="-8004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4" name="Szakasznagyítás 33">
                <a:extLst>
                  <a:ext uri="{FF2B5EF4-FFF2-40B4-BE49-F238E27FC236}">
                    <a16:creationId xmlns:a16="http://schemas.microsoft.com/office/drawing/2014/main" id="{0EF2BA58-318C-428E-8053-8E5673E765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3388230"/>
                  </p:ext>
                </p:extLst>
              </p:nvPr>
            </p:nvGraphicFramePr>
            <p:xfrm>
              <a:off x="2288819" y="4555623"/>
              <a:ext cx="1721132" cy="968137"/>
            </p:xfrm>
            <a:graphic>
              <a:graphicData uri="http://schemas.microsoft.com/office/powerpoint/2016/sectionzoom">
                <psez:sectionZm>
                  <psez:sectionZmObj sectionId="{8905CA7E-536E-49B2-BBCF-F24C6BFD5974}">
                    <psez:zmPr id="{2AA780D8-916D-4B66-BDC7-53C319FC8A5E}" transitionDur="1000">
                      <p166:blipFill xmlns:p166="http://schemas.microsoft.com/office/powerpoint/2016/6/main">
                        <a:blip r:embed="rId2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1132" cy="968137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effectLst>
                          <a:outerShdw blurRad="76200" dist="12700" dir="2700000" sy="-23000" kx="-800400" algn="bl" rotWithShape="0">
                            <a:prstClr val="black">
                              <a:alpha val="20000"/>
                            </a:prst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4" name="Szakasznagyítás 33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0EF2BA58-318C-428E-8053-8E5673E765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288819" y="4555623"/>
                <a:ext cx="1721132" cy="968137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76200" dist="12700" dir="2700000" sy="-23000" kx="-8004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Téglalap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5" name="Kép 4" descr="Digitális számok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017566"/>
            <a:ext cx="3081576" cy="783515"/>
          </a:xfrm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rgbClr val="FFFFFF"/>
                </a:solidFill>
              </a:rPr>
              <a:t>Köszönjük!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2094748"/>
            <a:ext cx="3081576" cy="4039353"/>
          </a:xfrm>
        </p:spPr>
        <p:txBody>
          <a:bodyPr rtlCol="0">
            <a:normAutofit/>
          </a:bodyPr>
          <a:lstStyle/>
          <a:p>
            <a:pPr rtl="0"/>
            <a:r>
              <a:rPr lang="hu-HU" sz="800" dirty="0">
                <a:solidFill>
                  <a:schemeClr val="bg2"/>
                </a:solidFill>
              </a:rPr>
              <a:t>Források:</a:t>
            </a:r>
          </a:p>
          <a:p>
            <a:r>
              <a:rPr lang="hu-HU" sz="800" dirty="0">
                <a:solidFill>
                  <a:schemeClr val="bg2"/>
                </a:solidFill>
              </a:rPr>
              <a:t>https://digipedia.hu/cikk/veszelyforrasok-a-szamitogepes-kartevok</a:t>
            </a:r>
          </a:p>
          <a:p>
            <a:pPr rtl="0"/>
            <a:endParaRPr lang="hu-HU" sz="800" dirty="0">
              <a:solidFill>
                <a:schemeClr val="bg2"/>
              </a:solidFill>
            </a:endParaRPr>
          </a:p>
          <a:p>
            <a:pPr rtl="0"/>
            <a:endParaRPr lang="hu-HU" sz="800" dirty="0">
              <a:solidFill>
                <a:schemeClr val="bg2"/>
              </a:solidFill>
            </a:endParaRPr>
          </a:p>
        </p:txBody>
      </p:sp>
      <p:grpSp>
        <p:nvGrpSpPr>
          <p:cNvPr id="14" name="Csoport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Téglalap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églalap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Téglalap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1229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1A1C67-E4C4-42EA-80D1-9996A1556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5400" dirty="0"/>
              <a:t>vírusok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CD595CC-8136-4AED-B1E4-03452A5F2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7467" y="2009045"/>
            <a:ext cx="5238583" cy="4325079"/>
          </a:xfrm>
        </p:spPr>
        <p:txBody>
          <a:bodyPr>
            <a:noAutofit/>
          </a:bodyPr>
          <a:lstStyle/>
          <a:p>
            <a:r>
              <a:rPr lang="hu-HU" sz="2600" dirty="0"/>
              <a:t>A vírus olyan rosszindulatú szoftver, amely önmagáról másolatokat készít, és – egy másik, látszólag ártalmatlan programba rejtve – a felhasználók által terjed (például fájlmegosztás) azért, hogy káros tevékenységet hajtson végre a számítógépen.</a:t>
            </a:r>
          </a:p>
        </p:txBody>
      </p:sp>
      <p:pic>
        <p:nvPicPr>
          <p:cNvPr id="1026" name="Picture 2" descr="Vírusvédelem, fontos, laptop szerviz pécs, számítógép szerviz pécs">
            <a:extLst>
              <a:ext uri="{FF2B5EF4-FFF2-40B4-BE49-F238E27FC236}">
                <a16:creationId xmlns:a16="http://schemas.microsoft.com/office/drawing/2014/main" id="{37F508E0-DDAD-4366-8551-C34AE782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42" y="1895475"/>
            <a:ext cx="5978050" cy="4438649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276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39 -0.01111 L -0.52083 -0.00717 " pathEditMode="relative" rAng="0" ptsTypes="AA">
                                      <p:cBhvr>
                                        <p:cTn id="13" dur="17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47ADE33-F558-4AF9-9F4D-337D7FA80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2050" name="Picture 2" descr="Szamitogepes fereg Index - Tudomány - Az első netes kártevő az internet 10  százalékát megbénította">
            <a:extLst>
              <a:ext uri="{FF2B5EF4-FFF2-40B4-BE49-F238E27FC236}">
                <a16:creationId xmlns:a16="http://schemas.microsoft.com/office/drawing/2014/main" id="{41191C35-AE4C-450E-B20B-448D29C80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319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BA7DEF-C6F1-42B6-B914-EFFADC2F3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44099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hu-HU" sz="4800" b="1" dirty="0"/>
              <a:t>Féreg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47ADE33-F558-4AF9-9F4D-337D7FA80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747035" y="2133135"/>
            <a:ext cx="5398694" cy="4033405"/>
          </a:xfrm>
        </p:spPr>
        <p:txBody>
          <a:bodyPr>
            <a:noAutofit/>
          </a:bodyPr>
          <a:lstStyle/>
          <a:p>
            <a:r>
              <a:rPr lang="hu-HU" sz="2800" dirty="0"/>
              <a:t>Olyan önálló kártevő program, amely </a:t>
            </a:r>
            <a:r>
              <a:rPr lang="hu-HU" sz="2800" dirty="0" err="1"/>
              <a:t>replikálja</a:t>
            </a:r>
            <a:r>
              <a:rPr lang="hu-HU" sz="2800" dirty="0"/>
              <a:t> magát annak érdekében, hogy más számítógépekre terjedjen, ahol nem feltétlenül rongálja vagy módosítja a számítógépen tárolt adatokat, azonban – például a sávszélesség fogyasztásával – lassíthatja a hálózatot.</a:t>
            </a:r>
          </a:p>
        </p:txBody>
      </p:sp>
      <p:pic>
        <p:nvPicPr>
          <p:cNvPr id="4098" name="Picture 2" descr="Dos képek, stock fotók és fényképek a következőről: Dos">
            <a:extLst>
              <a:ext uri="{FF2B5EF4-FFF2-40B4-BE49-F238E27FC236}">
                <a16:creationId xmlns:a16="http://schemas.microsoft.com/office/drawing/2014/main" id="{891DA001-212E-45EF-A16D-7D1CFC101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079" y="2271210"/>
            <a:ext cx="5739728" cy="375725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340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59259E-6 L 0.49088 0.0032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44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C780AD-DEB7-4D0B-B325-385465CA6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D1F97691-F25D-4E52-8D0E-A06083AAA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146" name="Picture 2" descr="Senki sincs biztonságban, a kémprogramok bárkit elérnek">
            <a:extLst>
              <a:ext uri="{FF2B5EF4-FFF2-40B4-BE49-F238E27FC236}">
                <a16:creationId xmlns:a16="http://schemas.microsoft.com/office/drawing/2014/main" id="{9FBAC4EC-20AE-4141-9025-2B1E11B9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35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C780AD-DEB7-4D0B-B325-385465CA6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4186" y="2283471"/>
            <a:ext cx="5224521" cy="3678303"/>
          </a:xfrm>
        </p:spPr>
        <p:txBody>
          <a:bodyPr>
            <a:normAutofit/>
          </a:bodyPr>
          <a:lstStyle/>
          <a:p>
            <a:r>
              <a:rPr lang="hu-HU" sz="2800" dirty="0"/>
              <a:t>Ezt a kártevő típust általában információszerzésre használják: tudtunk nélkül figyelik meg a számítógépen végzett tevékenységeinket és gyűjtik az adatainkat.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130630E-49D0-45E3-858C-07B1DA0D9D84}"/>
              </a:ext>
            </a:extLst>
          </p:cNvPr>
          <p:cNvSpPr txBox="1"/>
          <p:nvPr/>
        </p:nvSpPr>
        <p:spPr>
          <a:xfrm>
            <a:off x="3802741" y="696686"/>
            <a:ext cx="4586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dirty="0">
                <a:solidFill>
                  <a:schemeClr val="bg1"/>
                </a:solidFill>
              </a:rPr>
              <a:t>Kémprogram</a:t>
            </a:r>
          </a:p>
        </p:txBody>
      </p:sp>
      <p:pic>
        <p:nvPicPr>
          <p:cNvPr id="5126" name="Picture 6" descr="Mi a kémprogram és hogyan veszélyeztetheti a jelszavakat?">
            <a:extLst>
              <a:ext uri="{FF2B5EF4-FFF2-40B4-BE49-F238E27FC236}">
                <a16:creationId xmlns:a16="http://schemas.microsoft.com/office/drawing/2014/main" id="{3BDDD80F-0CDB-4F67-8D47-83C1E792B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84" y="2083933"/>
            <a:ext cx="6104102" cy="40773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4382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5278 L -0.4789 -0.0398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45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theme/theme1.xml><?xml version="1.0" encoding="utf-8"?>
<a:theme xmlns:a="http://schemas.openxmlformats.org/drawingml/2006/main" name="Osztalék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Osztalék – technológiai elrendezés</Template>
  <TotalTime>0</TotalTime>
  <Words>367</Words>
  <Application>Microsoft Office PowerPoint</Application>
  <PresentationFormat>Szélesvásznú</PresentationFormat>
  <Paragraphs>31</Paragraphs>
  <Slides>19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4" baseType="lpstr">
      <vt:lpstr>Arial</vt:lpstr>
      <vt:lpstr>Calibri</vt:lpstr>
      <vt:lpstr>Gill Sans MT</vt:lpstr>
      <vt:lpstr>Wingdings 2</vt:lpstr>
      <vt:lpstr>Osztalék</vt:lpstr>
      <vt:lpstr>számítógépes veszélyforrások</vt:lpstr>
      <vt:lpstr>Veszély források</vt:lpstr>
      <vt:lpstr>Köszönjük!</vt:lpstr>
      <vt:lpstr>PowerPoint-bemutató</vt:lpstr>
      <vt:lpstr>vírusok</vt:lpstr>
      <vt:lpstr>PowerPoint-bemutató</vt:lpstr>
      <vt:lpstr>Féreg</vt:lpstr>
      <vt:lpstr>PowerPoint-bemutató</vt:lpstr>
      <vt:lpstr>PowerPoint-bemutató</vt:lpstr>
      <vt:lpstr>PowerPoint-bemutató</vt:lpstr>
      <vt:lpstr>Zsarolóprogram</vt:lpstr>
      <vt:lpstr>PowerPoint-bemutató</vt:lpstr>
      <vt:lpstr>Reklámprogram</vt:lpstr>
      <vt:lpstr>PowerPoint-bemutató</vt:lpstr>
      <vt:lpstr>Trójai program</vt:lpstr>
      <vt:lpstr>PowerPoint-bemutató</vt:lpstr>
      <vt:lpstr>Rootkit</vt:lpstr>
      <vt:lpstr>PowerPoint-bemutató</vt:lpstr>
      <vt:lpstr>Robot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2023-09-22T06:13:24Z</dcterms:created>
  <dcterms:modified xsi:type="dcterms:W3CDTF">2023-09-22T08:28:33Z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